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3"/>
  </p:notesMasterIdLst>
  <p:sldIdLst>
    <p:sldId id="366" r:id="rId2"/>
    <p:sldId id="367" r:id="rId3"/>
    <p:sldId id="368" r:id="rId4"/>
    <p:sldId id="365" r:id="rId5"/>
    <p:sldId id="369" r:id="rId6"/>
    <p:sldId id="370" r:id="rId7"/>
    <p:sldId id="371" r:id="rId8"/>
    <p:sldId id="372" r:id="rId9"/>
    <p:sldId id="373" r:id="rId10"/>
    <p:sldId id="374" r:id="rId11"/>
    <p:sldId id="3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6B3D-36A1-4A5B-ACDA-EFB84A73B31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26617-E31B-4A4E-8CDC-FD6226DC4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899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33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387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46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53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60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91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70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4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94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35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07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6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3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72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71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9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6ABE77F-2E17-4395-95CE-E9108038339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8001000" cy="2550877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LECTURE # 04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900" b="1" dirty="0" smtClean="0">
                <a:latin typeface="Times New Roman" pitchFamily="18" charset="0"/>
                <a:cs typeface="Times New Roman" pitchFamily="18" charset="0"/>
              </a:rPr>
              <a:t>BAR AND BET LANDS OF PUNJAB</a:t>
            </a: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6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759200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Gandhi Gee was disagreed with the non-participatory approach (implemented under the orders of top level officials) to dehat sudhar program.</a:t>
            </a:r>
          </a:p>
          <a:p>
            <a:pPr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Gram Sevak Programme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initiated in 1923  and later continued (1928-1937).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was developed under participatory approach.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However after the partition of Indian Sub continent into Pakistan and India the methods of colonial rural development have been maintained in terms of V-AID (Village Agricultural and Industrial development).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974818" cy="3530600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objectives of V-AID are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raise rapidly agricultural production and trade through efficient transport links.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involve women in social and health development.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After V-AID Programme the Islamic concept of mutual consultation and participation was adopted as the base for any rural planning project.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Local people, local government and planners to work together for planning ,construction and constant repair and maintenance outcomes by the community and local administration themselves.</a:t>
            </a: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BAR LAND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746218" cy="353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Bar land between two rivers planned, irrigated with chakbandi planning by the British.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Away and upland from river banks (Bar land safer than Bet land in flood catchment area).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Land with efficient road and railway transport network on dendritic markets and marketing linkages.</a:t>
            </a:r>
          </a:p>
          <a:p>
            <a:pPr algn="just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6778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BET LAND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Before the British these are old areas developed on river banks within catchment areas of flood zones.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With deficient road network, neither with proper transport network nor with proper spatial linkages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38200"/>
            <a:ext cx="6705600" cy="901702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BAR AND BET LAND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21889" t="17708" r="37701" b="10417"/>
          <a:stretch>
            <a:fillRect/>
          </a:stretch>
        </p:blipFill>
        <p:spPr bwMode="auto">
          <a:xfrm>
            <a:off x="762000" y="21336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709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9064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SETTLEMENTS IN THE BAR AND BET LAND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911600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land which is along the river represents unplanned Bet settlements.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 the other hand, planned villages the chaks in the planned schemes, represent different patterns to the irregularly laid out agglomerated settlements and wells in the Bet land.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Bar land and chaks representing new development that emerged in the planned colonies, nearby the unplanned Bet areas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9064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INTRA CHAK PATTERN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chak represents settlement and its vast agricultural hinterland.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chak has main parts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Settlement (planned area of chak)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Vast hinterland (farmland), may be the size about 2,000 acres.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village abadie comprised a square (called murrabba=25 acres) up to 2 squares.</a:t>
            </a:r>
          </a:p>
          <a:p>
            <a:pPr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53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Four squares into which each square is divided are further subdivided to a number of sub areal blocks.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Colonists were given from 0.5 kanals (10 Marlas) to 2 kanals (40 Marlas)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Shopkeepers and lower class were provided plots from 5 to 20 Marlas in such housing schemes.</a:t>
            </a:r>
          </a:p>
          <a:p>
            <a:pPr lvl="1"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MANDI TOWN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agricultural expansion in Bar lands also required the development of marketing centres.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was planned that agricultural surplus from the rural hinterlands of the these mandi towns would be collected and distributed for export.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These mandi towns represents efficient “Dendritic Marketing System”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DEVELOPMENT IN BAR AND BET LAND 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53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Dehat Sudhar Programme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was launched in Punjab during 1922 to 1928.</a:t>
            </a:r>
          </a:p>
          <a:p>
            <a:pPr algn="just"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implement this Dehat Sudhar (Rural Reconstruction), development officers were employed to improve transport links, trade and commerce.</a:t>
            </a:r>
          </a:p>
          <a:p>
            <a:pPr algn="just"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They were assisted by village level workers (VLW).</a:t>
            </a:r>
          </a:p>
          <a:p>
            <a:pPr algn="just"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These village people worked in their specified zail and tasks to be completed under the slogans as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Reform Yourselves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Follow the official leader</a:t>
            </a:r>
          </a:p>
          <a:p>
            <a:pPr lvl="1" algn="just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1540</TotalTime>
  <Words>544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   LECTURE # 04 BAR AND BET LANDS OF PUNJAB</vt:lpstr>
      <vt:lpstr>BAR LAND</vt:lpstr>
      <vt:lpstr>BET LAND</vt:lpstr>
      <vt:lpstr>BAR AND BET LAND</vt:lpstr>
      <vt:lpstr>SETTLEMENTS IN THE BAR AND BET LAND</vt:lpstr>
      <vt:lpstr>INTRA CHAK PATTERN</vt:lpstr>
      <vt:lpstr>Cont..</vt:lpstr>
      <vt:lpstr>MANDI TOWN</vt:lpstr>
      <vt:lpstr>DEVELOPMENT IN BAR AND BET LAND </vt:lpstr>
      <vt:lpstr>Cont..</vt:lpstr>
      <vt:lpstr>Cont..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Man and Civilization</dc:title>
  <dc:creator>ha</dc:creator>
  <cp:lastModifiedBy>faryal</cp:lastModifiedBy>
  <cp:revision>130</cp:revision>
  <dcterms:created xsi:type="dcterms:W3CDTF">2014-03-04T19:50:12Z</dcterms:created>
  <dcterms:modified xsi:type="dcterms:W3CDTF">2020-04-25T20:29:07Z</dcterms:modified>
</cp:coreProperties>
</file>